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6B319-702A-43E5-8470-1B7A766501E5}" type="datetimeFigureOut">
              <a:rPr lang="hu-HU" smtClean="0"/>
              <a:t>2019. 11. 29.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2EEB0-01C9-4CAE-9C6E-BB3194A129D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8033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 Címoldali</a:t>
            </a:r>
            <a:r>
              <a:rPr lang="hu-HU" baseline="0" dirty="0"/>
              <a:t> dia alsó harmadába beszúrhat képet. (Menü: Beszúrás \ Kép)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2EEB0-01C9-4CAE-9C6E-BB3194A129D0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2636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Dátum és</a:t>
            </a:r>
            <a:r>
              <a:rPr lang="hu-HU" baseline="0" dirty="0"/>
              <a:t> előadó szerkesztése a láblécben az Élőláb funkcióban történhet meg. (Menü: Beszúrás \ Élőfej és élőláb)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2EEB0-01C9-4CAE-9C6E-BB3194A129D0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4035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28597" y="1484784"/>
            <a:ext cx="8027371" cy="172819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500" b="1">
                <a:latin typeface="Century Gothic" panose="020B0502020202020204" pitchFamily="34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28596" y="3645024"/>
            <a:ext cx="8031835" cy="7920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/>
              <a:t>Alcím mintájának szerkesztése</a:t>
            </a:r>
          </a:p>
        </p:txBody>
      </p:sp>
      <p:pic>
        <p:nvPicPr>
          <p:cNvPr id="11" name="Kép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99631"/>
            <a:ext cx="2017609" cy="920420"/>
          </a:xfrm>
          <a:prstGeom prst="rect">
            <a:avLst/>
          </a:prstGeom>
        </p:spPr>
      </p:pic>
      <p:cxnSp>
        <p:nvCxnSpPr>
          <p:cNvPr id="13" name="Egyenes összekötő 12"/>
          <p:cNvCxnSpPr/>
          <p:nvPr userDrawn="1"/>
        </p:nvCxnSpPr>
        <p:spPr>
          <a:xfrm>
            <a:off x="331508" y="3429001"/>
            <a:ext cx="54646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églalap 13"/>
          <p:cNvSpPr/>
          <p:nvPr userDrawn="1"/>
        </p:nvSpPr>
        <p:spPr>
          <a:xfrm>
            <a:off x="619540" y="3406140"/>
            <a:ext cx="2016224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5" name="Alcím 2"/>
          <p:cNvSpPr txBox="1">
            <a:spLocks/>
          </p:cNvSpPr>
          <p:nvPr userDrawn="1"/>
        </p:nvSpPr>
        <p:spPr>
          <a:xfrm>
            <a:off x="428597" y="1287438"/>
            <a:ext cx="5367539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2200" b="1" cap="small" dirty="0">
              <a:solidFill>
                <a:schemeClr val="bg1"/>
              </a:solidFill>
            </a:endParaRP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F70F1926-9DF3-42DE-96FA-9FF48EE6F1A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631"/>
            <a:ext cx="2635764" cy="87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290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+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ép 12">
            <a:extLst>
              <a:ext uri="{FF2B5EF4-FFF2-40B4-BE49-F238E27FC236}">
                <a16:creationId xmlns:a16="http://schemas.microsoft.com/office/drawing/2014/main" id="{1BFDE481-251D-4EBD-A3D5-881DDFF16C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631"/>
            <a:ext cx="2635764" cy="878712"/>
          </a:xfrm>
          <a:prstGeom prst="rect">
            <a:avLst/>
          </a:prstGeom>
        </p:spPr>
      </p:pic>
      <p:sp>
        <p:nvSpPr>
          <p:cNvPr id="7" name="Cím helye 1"/>
          <p:cNvSpPr>
            <a:spLocks noGrp="1"/>
          </p:cNvSpPr>
          <p:nvPr>
            <p:ph type="title"/>
          </p:nvPr>
        </p:nvSpPr>
        <p:spPr>
          <a:xfrm>
            <a:off x="2123728" y="224561"/>
            <a:ext cx="4824536" cy="7561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200" b="1">
                <a:latin typeface="Century Gothic" panose="020B0502020202020204" pitchFamily="34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9" name="Dátum helye 3"/>
          <p:cNvSpPr>
            <a:spLocks noGrp="1"/>
          </p:cNvSpPr>
          <p:nvPr>
            <p:ph type="dt" sz="half" idx="2"/>
          </p:nvPr>
        </p:nvSpPr>
        <p:spPr>
          <a:xfrm>
            <a:off x="683568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hu-HU"/>
              <a:t>Dátum:</a:t>
            </a:r>
            <a:endParaRPr lang="hu-HU" dirty="0"/>
          </a:p>
        </p:txBody>
      </p:sp>
      <p:sp>
        <p:nvSpPr>
          <p:cNvPr id="10" name="Élőláb helye 4"/>
          <p:cNvSpPr>
            <a:spLocks noGrp="1"/>
          </p:cNvSpPr>
          <p:nvPr>
            <p:ph type="ftr" sz="quarter" idx="3"/>
          </p:nvPr>
        </p:nvSpPr>
        <p:spPr>
          <a:xfrm>
            <a:off x="5292080" y="6492875"/>
            <a:ext cx="3456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hu-HU" dirty="0"/>
              <a:t>Előadó: </a:t>
            </a:r>
          </a:p>
        </p:txBody>
      </p:sp>
      <p:sp>
        <p:nvSpPr>
          <p:cNvPr id="11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3688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E648886-CDFD-4701-91CF-032D09F8E707}" type="slidenum">
              <a:rPr lang="hu-HU" smtClean="0"/>
              <a:pPr/>
              <a:t>‹#›</a:t>
            </a:fld>
            <a:endParaRPr lang="hu-HU"/>
          </a:p>
        </p:txBody>
      </p:sp>
      <p:pic>
        <p:nvPicPr>
          <p:cNvPr id="12" name="Kép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99631"/>
            <a:ext cx="2017609" cy="920420"/>
          </a:xfrm>
          <a:prstGeom prst="rect">
            <a:avLst/>
          </a:prstGeom>
        </p:spPr>
      </p:pic>
      <p:sp>
        <p:nvSpPr>
          <p:cNvPr id="14" name="Téglalap 13"/>
          <p:cNvSpPr/>
          <p:nvPr userDrawn="1"/>
        </p:nvSpPr>
        <p:spPr>
          <a:xfrm>
            <a:off x="-14986" y="1052736"/>
            <a:ext cx="9180000" cy="36000"/>
          </a:xfrm>
          <a:prstGeom prst="rect">
            <a:avLst/>
          </a:prstGeom>
          <a:solidFill>
            <a:schemeClr val="accent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7" name="Tartalom helye 16"/>
          <p:cNvSpPr>
            <a:spLocks noGrp="1"/>
          </p:cNvSpPr>
          <p:nvPr>
            <p:ph sz="quarter" idx="10"/>
          </p:nvPr>
        </p:nvSpPr>
        <p:spPr>
          <a:xfrm>
            <a:off x="395288" y="1628800"/>
            <a:ext cx="8424862" cy="4752528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Century Gothic" panose="020B0502020202020204" pitchFamily="34" charset="0"/>
              </a:defRPr>
            </a:lvl1pPr>
            <a:lvl2pPr>
              <a:defRPr sz="1600">
                <a:latin typeface="Century Gothic" panose="020B0502020202020204" pitchFamily="34" charset="0"/>
              </a:defRPr>
            </a:lvl2pPr>
            <a:lvl3pPr>
              <a:defRPr sz="1500">
                <a:latin typeface="Century Gothic" panose="020B0502020202020204" pitchFamily="34" charset="0"/>
              </a:defRPr>
            </a:lvl3pPr>
            <a:lvl4pPr>
              <a:defRPr sz="1400">
                <a:latin typeface="Century Gothic" panose="020B0502020202020204" pitchFamily="34" charset="0"/>
              </a:defRPr>
            </a:lvl4pPr>
            <a:lvl5pPr>
              <a:defRPr sz="14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18" name="Téglalap 17"/>
          <p:cNvSpPr/>
          <p:nvPr userDrawn="1"/>
        </p:nvSpPr>
        <p:spPr>
          <a:xfrm>
            <a:off x="-14986" y="1556792"/>
            <a:ext cx="9180000" cy="36000"/>
          </a:xfrm>
          <a:prstGeom prst="rect">
            <a:avLst/>
          </a:prstGeom>
          <a:solidFill>
            <a:schemeClr val="accent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Tartalom helye 21"/>
          <p:cNvSpPr>
            <a:spLocks noGrp="1"/>
          </p:cNvSpPr>
          <p:nvPr>
            <p:ph sz="quarter" idx="11"/>
          </p:nvPr>
        </p:nvSpPr>
        <p:spPr>
          <a:xfrm>
            <a:off x="395288" y="1124744"/>
            <a:ext cx="8424862" cy="432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1">
                <a:latin typeface="Century Gothic" panose="020B0502020202020204" pitchFamily="34" charset="0"/>
              </a:defRPr>
            </a:lvl1pPr>
          </a:lstStyle>
          <a:p>
            <a:pPr lvl="0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8469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átum helye 3"/>
          <p:cNvSpPr>
            <a:spLocks noGrp="1"/>
          </p:cNvSpPr>
          <p:nvPr>
            <p:ph type="dt" sz="half" idx="2"/>
          </p:nvPr>
        </p:nvSpPr>
        <p:spPr>
          <a:xfrm>
            <a:off x="683568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hu-HU"/>
              <a:t>Dátum:</a:t>
            </a:r>
            <a:endParaRPr lang="hu-HU" dirty="0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3"/>
          </p:nvPr>
        </p:nvSpPr>
        <p:spPr>
          <a:xfrm>
            <a:off x="5292080" y="6492875"/>
            <a:ext cx="3456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hu-HU" dirty="0"/>
              <a:t>Előadó: </a:t>
            </a:r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3688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E648886-CDFD-4701-91CF-032D09F8E70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2" name="Téglalap 11"/>
          <p:cNvSpPr/>
          <p:nvPr userDrawn="1"/>
        </p:nvSpPr>
        <p:spPr>
          <a:xfrm>
            <a:off x="-14986" y="1052736"/>
            <a:ext cx="9180000" cy="36000"/>
          </a:xfrm>
          <a:prstGeom prst="rect">
            <a:avLst/>
          </a:prstGeom>
          <a:solidFill>
            <a:schemeClr val="accent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9019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0250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hu-HU"/>
              <a:t>Dátum: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/>
              <a:t>Előadó: 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E648886-CDFD-4701-91CF-032D09F8E707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8393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43</Words>
  <Application>Microsoft Office PowerPoint</Application>
  <PresentationFormat>Diavetítés a képernyőre (4:3 oldalarány)</PresentationFormat>
  <Paragraphs>7</Paragraphs>
  <Slides>2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Office-téma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Viktor Nagy</dc:creator>
  <cp:lastModifiedBy>Nagy Viktor</cp:lastModifiedBy>
  <cp:revision>8</cp:revision>
  <dcterms:created xsi:type="dcterms:W3CDTF">2013-12-11T14:31:13Z</dcterms:created>
  <dcterms:modified xsi:type="dcterms:W3CDTF">2019-11-29T12:41:07Z</dcterms:modified>
</cp:coreProperties>
</file>